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63" r:id="rId2"/>
    <p:sldId id="257" r:id="rId3"/>
    <p:sldId id="258" r:id="rId4"/>
    <p:sldId id="264" r:id="rId5"/>
    <p:sldId id="266" r:id="rId6"/>
    <p:sldId id="267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FAA2F15-8704-77B8-5577-B91DA6DF23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520C75E-F576-9AFB-FE05-3EC8E4349FAB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057EC-06B9-4FFE-46AD-0B8A5FD1BC7C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A71876-2ABC-649D-FF62-D1221703FCFF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562517-FE9A-54DB-A04C-B1F965F2FDDA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BCC53D-4E44-EC2D-B79F-A47CF47B211D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645D78-CC55-A708-29B1-E0ECAD9958C6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961618-1403-A7CA-18B7-DB70E2F1C3A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C225D7-962E-BE92-88BB-2E952E80CEA7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7C7D641-1C84-154B-2B7A-6D0599FE9C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9DF3D5F-043A-2830-D9AE-699D317FD832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D5FCA3-CB49-11C6-CB95-8426672FF28B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46F2FB7-8B73-CEB8-1809-64EC4606C652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8F6396-B177-F385-01BC-EFB5C856C613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C01E6E-4C03-BD40-E992-B88B2BACA54E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894FE53-1041-205B-E417-F822AAB2AE36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16ECCC2-074C-8FA8-F0E2-7B2B1EBE52F1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CA44627-09D2-7163-818C-1BD5EF7FC609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177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1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B28A027-6874-5D20-2F3C-10DB74AE29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628F22-0455-EE80-8FDA-79520525277D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BD24FA-6BA5-DBDE-27E9-BA7C645386CE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147F69-A5D1-306B-000A-1DBD3EE71A8A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30B722-C77E-B9D5-2B4A-32006F3F7BF6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E93102-3613-B70A-7CE0-A1657189E11B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362E8A-B500-EF99-9B9E-79A4C2F914AA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61A952-4884-94AB-8F2E-98E3D234C88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253746-6998-5F15-B0FC-DE50994DEEF3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77F711C-1374-3215-C01C-988652AAD2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F2E3B56-A310-F0A7-D2BD-FEE73A92BBF6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4B3A24E-CAC5-BFBF-2A36-73269DE56EF0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FF74C1-7F1C-AB2C-F1D4-9CFA9D99805C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07CA7C-8045-AE9E-4D55-ED0C03C8D4AA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A644F4-723B-B7B7-34CB-A54DAD089B67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671951-A52C-2168-767A-42D1B4599156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27FE21-6DC1-C701-DE8E-D883D9028856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82E1305-43BF-6ABF-01B6-E7D56743A8AF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1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87D235-F05C-B49B-6451-251809F58B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283127-ADB0-EFA0-F69A-57D5E28C3702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21DEB1-F5FC-021E-3A24-87547D183C62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3BFABA-651D-3660-A9C0-591D4F71DF28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671950-F1C8-6C5F-462C-F30720726A5C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D9B807-8236-1C31-0895-AB147975EEF4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C55201-F11B-E92D-6FB0-6E751C0B562B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3CD784-0562-41F7-24EC-35307683F47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C4503C-51EA-00A1-93E6-B3CAF986BB90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8EF03F-4A43-4DEE-F58F-4C2AF59158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00F9E5-9FCA-3682-BB57-EB2520E95FA4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FBCD40-B588-EDB3-511E-5FB77FEA5BCF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4F6B35-49A9-0CB0-702C-D1732F9B5A95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02241C-A5D2-E792-6124-80A434460F58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5C5327-7BD1-AFD2-6200-8156304C6579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793399-AED6-1166-2C93-13FFD741AD64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EBA6BB-506D-F7B9-D4A1-3CD440FE7C80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1CDEFE-9A53-BB8E-3693-ED48637177BC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6349F4-E5D2-A833-CC65-988062FB36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4B49837-E5AD-2731-9046-1F62D5D17CBE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0FDB2A-C364-F36C-65BF-8A8317134F66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42240D-4789-8D85-5956-75C78ADE6614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9E02CE-55BB-25C8-6A08-CDFB6FD63722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E0CA3A-717C-4DC5-8FA7-4A4C83163854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197A42-9F5D-45A6-4B65-A52CA7F7C2AE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757C27-B24E-2944-43B7-F33A1F30E013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C93B89-5A3A-51A6-F559-F09A62282F3B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DB3471A-3F12-F02C-BDEA-E2F49CE64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4D3BAB9-238A-3AFD-B4BB-8956FCF434C9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3E4FCE-8BAF-4C37-611D-530DDDFBCBA8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594D81B-9C03-5364-BC03-C2635947D6DE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667899-F4C1-2A1A-5F89-522575518749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1B1E69-535B-0D17-A7CD-27C4101EF151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06A333-1635-19E3-55FE-C7C1CDC17B4D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5371C1-2C0F-219B-AFC0-1FFC043C7D40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D11FC23-6CFD-827D-19C0-147A407DF4C4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1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3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19EBA7-EBA8-8C3B-74AD-67C6780F4D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8123418-62ED-37FD-B97B-454F14A5F5CA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1F31BD-F1FB-315E-53B6-DDA1FD301111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1A47A-E246-6135-8319-C8155D074A35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5C6616-FCE1-DEFB-0912-F690B2AEDB3F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D20509-8FA1-6450-0E44-6B63EB7DAC93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46FF09-4604-9BF9-9597-5E87B28CAE0B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1D5BD5-6E0C-948B-F499-8C710FE5BA4A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6D9424-A834-3B21-68E3-BF4015C0615E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034255-EA81-C43F-9FDD-D722C1413B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6FEECF8-E4D4-3290-2741-4216B2C0B9D5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8AD66A6-6D53-1109-BAD4-AB9B11DD367D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C726F5-485C-4F53-071F-2DE86FD8C4D0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8B58C9E-F9F4-404F-EF19-7E5B45F8DB40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732807-2CE6-0A11-6934-33C251140BD8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122D8BA-F03A-0DB8-CF0B-D349970E6340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D31B64-F499-C222-1EEE-41483D5827B3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81CD857-D035-02BC-DAB1-28740C14688A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C6ECFA-F8CD-4D78-0558-DDA6D0052C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F9FEDA-34E9-73A8-9AF3-DC0EAAC2061E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C9A98F-41F1-3C87-D21C-B699BAACAB34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35920F-B366-B299-4EF5-3FCFA5A27356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0FA6C-3667-B007-A906-E0089D955156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2747F-705E-31FF-E363-B1B5C081C099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AD06FF-BDF6-3EA7-5AC0-AC7049679DB8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B61950-6421-6286-AED7-55525C2C815C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01ECC0-597E-96ED-765E-BE5AF175D66D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55FCDD6-A6B1-DD61-3BDA-E2B85BF66D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29FE93C9-86CB-3D43-DAE0-46FF1FF11EAB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38F4DAC-45B1-FA9E-DCF2-161B31ACF2F8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E5DC8B5-D46C-C447-F809-41582798F36B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30ACF2D-D4BD-8D7E-EBE2-83A9E4C8713B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D0595E-7DEC-7132-7B28-80479D5CB7D7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F9F3795-9ED9-FFE3-8FB6-5C6326744524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840A8A-094D-5039-DEE9-C47464FFC773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73D7986-EEFB-E45B-93F6-8FAE24BC7216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8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A4563C7-ACB4-7603-F89B-4EF2F00A2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CDC56B-FE8D-2615-2BA3-0096575F5980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A6D0E6-84E2-0454-EDBC-8C462B289165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BF18B7-0577-6896-B105-963274A8382E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A1296E-3376-DC9F-6012-AE93F3434C35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0B0461-5A43-A419-4EC4-DB9DB2A95C85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521BB7-9084-AE8E-42ED-0250DDCDB5E4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F61B40-6040-2F87-FF8E-6BD64390BFC8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4B0BD5-C257-6196-90F9-4DFD9E92E587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67DB31E-A38C-2C80-5095-FA405EC5DE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CC5240C-B3FB-CEB0-EBA4-8F31B632D53A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AB8BE9-9957-99EB-9594-408FAF2CE0BB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1A5E48-10A3-30F4-8FA4-E065D4821978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EA4589-16D3-AF78-B28F-2BDF0BA5CCB6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F8AC7D-50A2-5762-F65D-ED301E996AE1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31AE130-DD15-6DF1-50EE-86E13E8FB2BE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F6C515F-0D82-3F61-07A4-87065E7E4D9E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B1EC5D-64CC-9E84-E65A-21A100A41F45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5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7755D61-F646-7C58-3A60-744158C9D8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69AA815-E8F3-B14E-73F8-FBE91D14CBDD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E34394-D395-8B03-901D-63C3E9A03A90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222091-60A2-32A9-6DB4-06F0CC79C91E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62FB1-58B1-4D6A-F0DB-F35ADCEEAC38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44A03-4892-FC3A-4EF4-2BA1A3C748D6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3A6607-3858-EBEC-A67F-7F230D004266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E0F05C-0E25-4694-8686-7DAD4EC8EF12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FF0441-1AD5-37CE-EA6C-5CA70FAD1428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3DB5F18-DBA4-DB7D-292E-C68022AF2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B24A544-BBB9-EEDA-874A-067882C0D5C7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02F4D1-830F-31F8-09AB-6B21F84F4D7C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B824CEC-539A-9CCD-7123-4C688FC58207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B95E49-1785-07F0-4CAD-99A157390527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AB224A-8D11-5858-50E6-D2E18EF7B0D6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EF7371E-287F-EB8C-FF47-01EB2E229C4D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C4904EF-7BF8-F89D-3371-B12F1B9CF932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BFE1CBE-905B-950C-9B12-0277D4E19328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7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8EBDF5-EE13-5C50-A21B-49E1E59EA4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fld id="{F6CCBF3A-D7FB-4B97-8FD5-6FFB20CB1E84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fld id="{3109D357-8067-4A1F-97B2-93C5160B78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2C1888-CDF4-2486-B703-2FAC21F24A4F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B4B6B6-16C8-F85C-C5EA-8D3567B9B324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E94057-4564-B7E2-DB25-18C5A112890F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498519-718E-DAEA-C869-7F294BB14B4F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024AB2-E9B4-94BC-4E95-9E38FEF140F2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1618DE-1C08-C9E3-E7C7-C04904333E52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B87A62-2F81-BFEF-877D-13138087853F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1F591A-38BF-07AB-A13F-27A21B23B2BD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807F461-7388-4C49-6B4B-6C9CE8C1B9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3D95150-B9A3-72A7-2AF9-8B8FA0DAE717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D36019-7226-EF56-4845-B19E254E6689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B748DF-5D97-B1A9-D5CC-14C39E775BB4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D525BA7-8B36-3AC0-3B3F-40B3F10A5B89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0D7B8C-8A32-5645-5D0C-6EAD52C8DFCB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B474E2-9D66-DC9B-C4E1-81E64CE1D1A3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9EF020-9600-EFA4-5D4D-5A448A6D1226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42229B-E12B-CF07-CD1E-6949FFD4EFED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600" b="1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3600" b="1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32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24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vanabren@ut.utm.edu" TargetMode="External"/><Relationship Id="rId2" Type="http://schemas.openxmlformats.org/officeDocument/2006/relationships/hyperlink" Target="https://github.com/JheKWall/CYBERNUK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jhekwall@ut.utm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FF12587-383D-AB88-9D22-39DC3487E0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6F35FC-EE35-6C40-02CC-76DD9DCFA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8C7EA2-5091-395F-4DAF-6CF57F52D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9659D6-A71F-8945-EF0C-A332D5DE1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8A3539-1DFA-E236-536F-F139F652E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D25A89-E3EA-1F17-52FD-28E414C317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79CFB-6B19-C249-10D3-8A737E5F4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75500"/>
            <a:ext cx="12191999" cy="100882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OCR A Extended" panose="02010509020102010303" pitchFamily="50" charset="0"/>
              </a:rPr>
              <a:t>CYBERNUKE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E74448C1-D4F9-7CFE-C1A0-C45D2C025FA9}"/>
              </a:ext>
            </a:extLst>
          </p:cNvPr>
          <p:cNvSpPr txBox="1">
            <a:spLocks/>
          </p:cNvSpPr>
          <p:nvPr/>
        </p:nvSpPr>
        <p:spPr>
          <a:xfrm>
            <a:off x="0" y="5184322"/>
            <a:ext cx="12192000" cy="139056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32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1pPr>
            <a:lvl2pPr marL="502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Char char="–"/>
              <a:defRPr sz="2800" b="0" i="1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2pPr>
            <a:lvl3pPr marL="8229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4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3pPr>
            <a:lvl4pPr marL="109728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Char char="–"/>
              <a:defRPr sz="2000" b="0" i="1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4pPr>
            <a:lvl5pPr marL="1371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0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>
                <a:latin typeface="OCR A Extended" panose="02010509020102010303" pitchFamily="50" charset="0"/>
              </a:rPr>
              <a:t>CSCI352 PROJECT</a:t>
            </a:r>
          </a:p>
          <a:p>
            <a:pPr marL="0" indent="0" algn="ctr">
              <a:buNone/>
            </a:pPr>
            <a:r>
              <a:rPr lang="en-US" sz="2800" dirty="0">
                <a:latin typeface="OCR A Extended" panose="02010509020102010303" pitchFamily="50" charset="0"/>
              </a:rPr>
              <a:t>BY KENNETH W. + VANCE B.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BBAD48-723D-46EE-9C43-BDCEA170B2BE}"/>
              </a:ext>
            </a:extLst>
          </p:cNvPr>
          <p:cNvSpPr/>
          <p:nvPr/>
        </p:nvSpPr>
        <p:spPr>
          <a:xfrm>
            <a:off x="-1" y="4631473"/>
            <a:ext cx="3543300" cy="9687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D9E149-46CB-3D67-BD4F-0E00860EBA6C}"/>
              </a:ext>
            </a:extLst>
          </p:cNvPr>
          <p:cNvSpPr/>
          <p:nvPr/>
        </p:nvSpPr>
        <p:spPr>
          <a:xfrm>
            <a:off x="8648703" y="4631473"/>
            <a:ext cx="3543300" cy="9687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7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6C83-1CF3-6B80-7B88-6BE5074F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4990"/>
            <a:ext cx="12192000" cy="1116811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9A3E-55FB-5C99-F4A1-45BE2F891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Our </a:t>
            </a:r>
            <a:r>
              <a:rPr lang="en-US"/>
              <a:t>Repo:</a:t>
            </a:r>
            <a:endParaRPr lang="en-US" dirty="0"/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https://github.com/JheKWall/CYBERNUKE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Vance B: </a:t>
            </a:r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vanabren@ut.utm.edu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Kenneth W: </a:t>
            </a:r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jhekwall@ut.utm.edu</a:t>
            </a:r>
            <a:endParaRPr lang="en-US" b="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85694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E1590-537D-BDBC-D822-2D41F00B5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D882A-3667-D8B3-BAC6-54ACC337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is </a:t>
            </a:r>
            <a:r>
              <a:rPr lang="en-US" b="1" dirty="0">
                <a:solidFill>
                  <a:srgbClr val="FF0000"/>
                </a:solidFill>
              </a:rPr>
              <a:t>CYBERNUKE</a:t>
            </a:r>
            <a:r>
              <a:rPr lang="en-US" b="1" dirty="0"/>
              <a:t>?</a:t>
            </a:r>
          </a:p>
          <a:p>
            <a:pPr lvl="1"/>
            <a:r>
              <a:rPr lang="en-US" i="0" dirty="0">
                <a:solidFill>
                  <a:srgbClr val="FF0000"/>
                </a:solidFill>
              </a:rPr>
              <a:t>CYBERNUKE </a:t>
            </a:r>
            <a:r>
              <a:rPr lang="en-US" i="0" dirty="0"/>
              <a:t>is a post-apocalyptic cyberpunk roguelite game written in C# WPF.</a:t>
            </a:r>
            <a:endParaRPr lang="en-US" sz="3600" i="0" dirty="0"/>
          </a:p>
          <a:p>
            <a:r>
              <a:rPr lang="en-US" b="1" dirty="0"/>
              <a:t>Why did we do this project?</a:t>
            </a:r>
          </a:p>
          <a:p>
            <a:pPr lvl="1"/>
            <a:r>
              <a:rPr lang="en-US" i="0" dirty="0"/>
              <a:t>We thought making games would be fun :(</a:t>
            </a:r>
          </a:p>
          <a:p>
            <a:r>
              <a:rPr lang="en-US" b="1" dirty="0"/>
              <a:t>What do you need to know about this project?</a:t>
            </a:r>
          </a:p>
          <a:p>
            <a:pPr lvl="1"/>
            <a:r>
              <a:rPr lang="en-US" i="0" dirty="0"/>
              <a:t>Games in WPF are hard!</a:t>
            </a:r>
          </a:p>
        </p:txBody>
      </p:sp>
    </p:spTree>
    <p:extLst>
      <p:ext uri="{BB962C8B-B14F-4D97-AF65-F5344CB8AC3E}">
        <p14:creationId xmlns:p14="http://schemas.microsoft.com/office/powerpoint/2010/main" val="189726094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BDA3-98D0-FAFF-164D-9560436D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316C3-2E6F-33F9-58A5-C93B1D80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>
            <a:normAutofit/>
          </a:bodyPr>
          <a:lstStyle/>
          <a:p>
            <a:r>
              <a:rPr lang="en-US" b="1" dirty="0"/>
              <a:t>How did we do it?</a:t>
            </a:r>
          </a:p>
          <a:p>
            <a:pPr lvl="1"/>
            <a:r>
              <a:rPr lang="en-US" dirty="0"/>
              <a:t>We st</a:t>
            </a:r>
            <a:r>
              <a:rPr lang="en-US" i="0" dirty="0"/>
              <a:t>arted with MVVM implementation (</a:t>
            </a:r>
            <a:r>
              <a:rPr lang="en-US" b="1" i="0" u="sng" dirty="0"/>
              <a:t>Observer variant</a:t>
            </a:r>
            <a:r>
              <a:rPr lang="en-US" i="0" dirty="0"/>
              <a:t>)</a:t>
            </a:r>
          </a:p>
          <a:p>
            <a:pPr lvl="1"/>
            <a:r>
              <a:rPr lang="en-US" i="0" dirty="0"/>
              <a:t>Added each view starting with the Main Menu</a:t>
            </a:r>
          </a:p>
          <a:p>
            <a:pPr lvl="1"/>
            <a:r>
              <a:rPr lang="en-US" dirty="0"/>
              <a:t>Added the Combat Menu </a:t>
            </a:r>
          </a:p>
          <a:p>
            <a:pPr lvl="1"/>
            <a:r>
              <a:rPr lang="en-US" i="0" dirty="0"/>
              <a:t>Added the Overworld and Town Menus</a:t>
            </a:r>
            <a:endParaRPr lang="en-US" dirty="0"/>
          </a:p>
          <a:p>
            <a:pPr lvl="1"/>
            <a:r>
              <a:rPr lang="en-US" i="0" dirty="0"/>
              <a:t>Added the Pause Menu using a </a:t>
            </a:r>
            <a:r>
              <a:rPr lang="en-US" b="1" i="0" u="sng" dirty="0"/>
              <a:t>Decorator</a:t>
            </a:r>
            <a:r>
              <a:rPr lang="en-US" i="0" dirty="0"/>
              <a:t> to put it onto the Overworld Menu</a:t>
            </a:r>
          </a:p>
        </p:txBody>
      </p:sp>
    </p:spTree>
    <p:extLst>
      <p:ext uri="{BB962C8B-B14F-4D97-AF65-F5344CB8AC3E}">
        <p14:creationId xmlns:p14="http://schemas.microsoft.com/office/powerpoint/2010/main" val="132889814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BDA3-98D0-FAFF-164D-9560436D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316C3-2E6F-33F9-58A5-C93B1D80B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Special libraries/drivers?</a:t>
            </a:r>
          </a:p>
          <a:p>
            <a:pPr lvl="1"/>
            <a:r>
              <a:rPr lang="en-US" dirty="0"/>
              <a:t>We considered external libraries for audio implementation but scrapped the idea.</a:t>
            </a:r>
          </a:p>
          <a:p>
            <a:r>
              <a:rPr lang="en-US" dirty="0"/>
              <a:t>Design Patterns used:</a:t>
            </a:r>
          </a:p>
          <a:p>
            <a:pPr lvl="1"/>
            <a:r>
              <a:rPr lang="en-US" sz="3600" dirty="0"/>
              <a:t>MVVM (Observer variant): View &amp; Menu switching</a:t>
            </a:r>
          </a:p>
          <a:p>
            <a:pPr lvl="1"/>
            <a:r>
              <a:rPr lang="en-US" sz="3600" dirty="0"/>
              <a:t>Decorator: Pause Menu implementation over the Overworld view</a:t>
            </a:r>
          </a:p>
        </p:txBody>
      </p:sp>
    </p:spTree>
    <p:extLst>
      <p:ext uri="{BB962C8B-B14F-4D97-AF65-F5344CB8AC3E}">
        <p14:creationId xmlns:p14="http://schemas.microsoft.com/office/powerpoint/2010/main" val="141945971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3A24-E671-BA88-781B-60D34AE1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3868"/>
            <a:ext cx="10515600" cy="1116811"/>
          </a:xfrm>
        </p:spPr>
        <p:txBody>
          <a:bodyPr/>
          <a:lstStyle/>
          <a:p>
            <a:r>
              <a:rPr lang="en-US" dirty="0"/>
              <a:t>(UML with MVVM Pattern)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C9EBE-892A-15D1-D352-F5EDE6737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69145"/>
            <a:ext cx="6033844" cy="3968496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0D7ECB6-06EC-AC73-70E1-15D56DECC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272" y="3198270"/>
            <a:ext cx="8420728" cy="3659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04D265-D52C-E744-EDE7-AE389E7B1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156" y="669145"/>
            <a:ext cx="6033844" cy="25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4711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3A24-E671-BA88-781B-60D34AE1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082143" cy="2971800"/>
          </a:xfrm>
        </p:spPr>
        <p:txBody>
          <a:bodyPr/>
          <a:lstStyle/>
          <a:p>
            <a:r>
              <a:rPr lang="en-US" dirty="0"/>
              <a:t>Decorator Pattern</a:t>
            </a:r>
          </a:p>
        </p:txBody>
      </p:sp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4441869D-0902-8458-6726-0BD71FE6F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386" y="0"/>
            <a:ext cx="2641000" cy="68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389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A picture containing text, screenshot, receipt&#10;&#10;Description automatically generated">
            <a:extLst>
              <a:ext uri="{FF2B5EF4-FFF2-40B4-BE49-F238E27FC236}">
                <a16:creationId xmlns:a16="http://schemas.microsoft.com/office/drawing/2014/main" id="{2662764D-4779-DD64-2991-2F3D6124D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F99382-1CAE-7DE9-7B0D-8A18F2C7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0" y="-512063"/>
            <a:ext cx="5276850" cy="161925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Our beautiful UML</a:t>
            </a:r>
          </a:p>
        </p:txBody>
      </p:sp>
    </p:spTree>
    <p:extLst>
      <p:ext uri="{BB962C8B-B14F-4D97-AF65-F5344CB8AC3E}">
        <p14:creationId xmlns:p14="http://schemas.microsoft.com/office/powerpoint/2010/main" val="180213177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21A5-A157-B746-DCD3-E4AD6CCA6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4278D-4FF5-D4C7-C36A-3CD3C103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Current features:</a:t>
            </a:r>
          </a:p>
          <a:p>
            <a:pPr lvl="1"/>
            <a:r>
              <a:rPr lang="en-US" dirty="0"/>
              <a:t>Main Menu: Start Demo, Options, Exit Game</a:t>
            </a:r>
          </a:p>
          <a:p>
            <a:pPr lvl="1"/>
            <a:r>
              <a:rPr lang="en-US" dirty="0"/>
              <a:t>Overworld Menu: Movement, Pause Menu, Map Interaction</a:t>
            </a:r>
          </a:p>
          <a:p>
            <a:pPr lvl="1"/>
            <a:r>
              <a:rPr lang="en-US" dirty="0"/>
              <a:t>Pause Menu: View Characters, Equip Items</a:t>
            </a:r>
          </a:p>
          <a:p>
            <a:pPr lvl="1"/>
            <a:r>
              <a:rPr lang="en-US" dirty="0"/>
              <a:t>Combat Menu: Fight, Wait, Escape</a:t>
            </a:r>
          </a:p>
          <a:p>
            <a:pPr lvl="1"/>
            <a:r>
              <a:rPr lang="en-US" dirty="0"/>
              <a:t>Town Menu: Talk to NPCs or Leave</a:t>
            </a:r>
          </a:p>
        </p:txBody>
      </p:sp>
    </p:spTree>
    <p:extLst>
      <p:ext uri="{BB962C8B-B14F-4D97-AF65-F5344CB8AC3E}">
        <p14:creationId xmlns:p14="http://schemas.microsoft.com/office/powerpoint/2010/main" val="1751456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46D3-F7CA-D763-EFCC-4883EA6E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5789-4D12-1E16-55FE-012183B9D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/>
          <a:lstStyle/>
          <a:p>
            <a:r>
              <a:rPr lang="en-US" dirty="0"/>
              <a:t>Where are you going to go next?</a:t>
            </a:r>
          </a:p>
          <a:p>
            <a:pPr lvl="1"/>
            <a:r>
              <a:rPr lang="en-US" dirty="0"/>
              <a:t>Music and Sound effects</a:t>
            </a:r>
          </a:p>
          <a:p>
            <a:pPr lvl="1"/>
            <a:r>
              <a:rPr lang="en-US" dirty="0"/>
              <a:t>Animations and Smoother Transitions</a:t>
            </a:r>
          </a:p>
          <a:p>
            <a:pPr lvl="1"/>
            <a:r>
              <a:rPr lang="en-US" dirty="0"/>
              <a:t>UI Polishing</a:t>
            </a:r>
          </a:p>
          <a:p>
            <a:pPr lvl="1"/>
            <a:r>
              <a:rPr lang="en-US" dirty="0"/>
              <a:t>Leveling System</a:t>
            </a:r>
          </a:p>
          <a:p>
            <a:pPr lvl="1"/>
            <a:r>
              <a:rPr lang="en-US" dirty="0"/>
              <a:t>Resistances</a:t>
            </a:r>
          </a:p>
          <a:p>
            <a:pPr lvl="1"/>
            <a:r>
              <a:rPr lang="en-US" dirty="0"/>
              <a:t>Actual Story</a:t>
            </a:r>
          </a:p>
        </p:txBody>
      </p:sp>
    </p:spTree>
    <p:extLst>
      <p:ext uri="{BB962C8B-B14F-4D97-AF65-F5344CB8AC3E}">
        <p14:creationId xmlns:p14="http://schemas.microsoft.com/office/powerpoint/2010/main" val="13075111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rchwayVTI">
  <a:themeElements>
    <a:clrScheme name="Custom 1">
      <a:dk1>
        <a:sysClr val="windowText" lastClr="000000"/>
      </a:dk1>
      <a:lt1>
        <a:sysClr val="window" lastClr="FFFFFF"/>
      </a:lt1>
      <a:dk2>
        <a:srgbClr val="2E3A3C"/>
      </a:dk2>
      <a:lt2>
        <a:srgbClr val="EDE9E7"/>
      </a:lt2>
      <a:accent1>
        <a:srgbClr val="898470"/>
      </a:accent1>
      <a:accent2>
        <a:srgbClr val="7A8773"/>
      </a:accent2>
      <a:accent3>
        <a:srgbClr val="8C845E"/>
      </a:accent3>
      <a:accent4>
        <a:srgbClr val="9F7E56"/>
      </a:accent4>
      <a:accent5>
        <a:srgbClr val="9B7E69"/>
      </a:accent5>
      <a:accent6>
        <a:srgbClr val="AA7862"/>
      </a:accent6>
      <a:hlink>
        <a:srgbClr val="7A8773"/>
      </a:hlink>
      <a:folHlink>
        <a:srgbClr val="9F7E56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265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Goudy Old Style</vt:lpstr>
      <vt:lpstr>Microsoft Himalaya</vt:lpstr>
      <vt:lpstr>OCR A Extended</vt:lpstr>
      <vt:lpstr>ArchwayVTI</vt:lpstr>
      <vt:lpstr>CYBERNUKE</vt:lpstr>
      <vt:lpstr>Background</vt:lpstr>
      <vt:lpstr>Approach</vt:lpstr>
      <vt:lpstr>Approach</vt:lpstr>
      <vt:lpstr>(UML with MVVM Pattern)</vt:lpstr>
      <vt:lpstr>Decorator Pattern</vt:lpstr>
      <vt:lpstr>Our beautiful UML</vt:lpstr>
      <vt:lpstr>Demo</vt:lpstr>
      <vt:lpstr>Future Work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CYBERNUKE</dc:title>
  <dc:creator>Brenderabrandis, Vance</dc:creator>
  <cp:lastModifiedBy>Jhems Wallace</cp:lastModifiedBy>
  <cp:revision>72</cp:revision>
  <dcterms:created xsi:type="dcterms:W3CDTF">2023-04-21T21:55:10Z</dcterms:created>
  <dcterms:modified xsi:type="dcterms:W3CDTF">2023-04-27T15:30:52Z</dcterms:modified>
</cp:coreProperties>
</file>

<file path=docProps/thumbnail.jpeg>
</file>